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1" r:id="rId4"/>
    <p:sldId id="259" r:id="rId5"/>
    <p:sldId id="260" r:id="rId6"/>
  </p:sldIdLst>
  <p:sldSz cx="12188825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ABB3B"/>
    <a:srgbClr val="B7B7B7"/>
    <a:srgbClr val="4472C4"/>
    <a:srgbClr val="FE9202"/>
    <a:srgbClr val="55983A"/>
    <a:srgbClr val="D64242"/>
    <a:srgbClr val="E46C0A"/>
    <a:srgbClr val="896FA8"/>
    <a:srgbClr val="AC7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 clar 3 - èmfasi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23" autoAdjust="0"/>
    <p:restoredTop sz="94660"/>
  </p:normalViewPr>
  <p:slideViewPr>
    <p:cSldViewPr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8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914D5AA-41B6-011F-F641-40A8005430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3F380F-D8BA-5716-3C10-59BAA70772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9CA81-0ABA-4975-BA1E-7DCB469F825F}" type="datetimeFigureOut">
              <a:rPr lang="ca-ES" smtClean="0"/>
              <a:t>22/4/2024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004CEF-D526-40EA-ECE1-9339D3F0BF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E7923D-F435-4FB6-BE14-8FE4336D25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95C56-A2EE-4093-A8F5-BD97A43DE40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356807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4/22/2024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7ED434B-9AF7-27CE-B69E-8DE0796821E7}"/>
              </a:ext>
            </a:extLst>
          </p:cNvPr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9" dirty="0"/>
          </a:p>
        </p:txBody>
      </p:sp>
      <p:pic>
        <p:nvPicPr>
          <p:cNvPr id="15" name="Imatge 14" descr="Imatge que conté verd, captura de pantalla&#10;&#10;Descripció generada automàticament">
            <a:extLst>
              <a:ext uri="{FF2B5EF4-FFF2-40B4-BE49-F238E27FC236}">
                <a16:creationId xmlns:a16="http://schemas.microsoft.com/office/drawing/2014/main" id="{2D0D9D98-3B54-6E21-446A-C9AD0D210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896" y="-187407"/>
            <a:ext cx="10067115" cy="7232814"/>
          </a:xfrm>
          <a:prstGeom prst="rect">
            <a:avLst/>
          </a:prstGeom>
        </p:spPr>
      </p:pic>
      <p:sp>
        <p:nvSpPr>
          <p:cNvPr id="18" name="Títol 1">
            <a:extLst>
              <a:ext uri="{FF2B5EF4-FFF2-40B4-BE49-F238E27FC236}">
                <a16:creationId xmlns:a16="http://schemas.microsoft.com/office/drawing/2014/main" id="{7D073FC2-DDFB-A9DD-11CC-861666AF01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46612" y="1570118"/>
            <a:ext cx="7367854" cy="1253352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600" b="1">
                <a:solidFill>
                  <a:schemeClr val="bg1"/>
                </a:solidFill>
                <a:latin typeface="Calibri" panose="020F0502020204030204" pitchFamily="34" charset="0"/>
                <a:cs typeface="Raavi" panose="020B0502040204020203" pitchFamily="34" charset="0"/>
              </a:defRPr>
            </a:lvl1pPr>
          </a:lstStyle>
          <a:p>
            <a:r>
              <a:rPr lang="ca-ES" noProof="0" dirty="0"/>
              <a:t>Títol de la presentació</a:t>
            </a:r>
          </a:p>
        </p:txBody>
      </p:sp>
      <p:sp>
        <p:nvSpPr>
          <p:cNvPr id="19" name="Subtítol 2">
            <a:extLst>
              <a:ext uri="{FF2B5EF4-FFF2-40B4-BE49-F238E27FC236}">
                <a16:creationId xmlns:a16="http://schemas.microsoft.com/office/drawing/2014/main" id="{1FEC5BC9-93D9-E08A-9E72-9483744A3E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46612" y="4123308"/>
            <a:ext cx="7355479" cy="67729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s-ES" dirty="0"/>
              <a:t>Inserir Autor/a</a:t>
            </a:r>
          </a:p>
        </p:txBody>
      </p:sp>
      <p:pic>
        <p:nvPicPr>
          <p:cNvPr id="21" name="Imatge 20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4140A265-6F8B-98A4-7AF0-AF3EDDA5D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86" y="2631222"/>
            <a:ext cx="2642326" cy="800914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4744D3-1B97-2318-F37A-B80DB41BC3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46023" y="4953000"/>
            <a:ext cx="7355478" cy="1295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2pPr marL="457063" indent="0">
              <a:buNone/>
              <a:defRPr/>
            </a:lvl2pPr>
          </a:lstStyle>
          <a:p>
            <a:pPr lvl="0"/>
            <a:r>
              <a:rPr lang="es-ES" dirty="0"/>
              <a:t>Inserir </a:t>
            </a:r>
            <a:r>
              <a:rPr lang="ca-ES" noProof="0" dirty="0"/>
              <a:t>càrrec</a:t>
            </a:r>
          </a:p>
        </p:txBody>
      </p:sp>
    </p:spTree>
    <p:extLst>
      <p:ext uri="{BB962C8B-B14F-4D97-AF65-F5344CB8AC3E}">
        <p14:creationId xmlns:p14="http://schemas.microsoft.com/office/powerpoint/2010/main" val="116836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259;g29bb40c2923_0_275">
            <a:extLst>
              <a:ext uri="{FF2B5EF4-FFF2-40B4-BE49-F238E27FC236}">
                <a16:creationId xmlns:a16="http://schemas.microsoft.com/office/drawing/2014/main" id="{13D5B0A7-6997-7A60-372C-2B7063B01050}"/>
              </a:ext>
            </a:extLst>
          </p:cNvPr>
          <p:cNvSpPr/>
          <p:nvPr userDrawn="1"/>
        </p:nvSpPr>
        <p:spPr>
          <a:xfrm flipH="1">
            <a:off x="50" y="0"/>
            <a:ext cx="78519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Títol</a:t>
            </a:r>
            <a:r>
              <a:rPr lang="es-ES" dirty="0"/>
              <a:t> de la </a:t>
            </a:r>
            <a:r>
              <a:rPr lang="es-ES" dirty="0" err="1"/>
              <a:t>pàgina</a:t>
            </a:r>
            <a:r>
              <a:rPr lang="es-ES" dirty="0"/>
              <a:t> 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DE88595A-4460-47B0-0D23-92FFD4222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4125" y="1829280"/>
            <a:ext cx="6221887" cy="685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7ABB3B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endParaRPr lang="es-ES" dirty="0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04938A06-5B05-9E5C-0291-8F01BFCD46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4600" y="2667000"/>
            <a:ext cx="62214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</a:t>
            </a:r>
            <a:r>
              <a:rPr lang="es-ES" dirty="0" err="1"/>
              <a:t>Duis</a:t>
            </a:r>
            <a:r>
              <a:rPr lang="es-ES" dirty="0"/>
              <a:t>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</a:t>
            </a:r>
            <a:endParaRPr lang="ca-ES" dirty="0"/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AB20C6EF-D302-7657-4730-B5138A2D87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18413" y="1828800"/>
            <a:ext cx="3998912" cy="3886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s-ES" dirty="0" err="1"/>
              <a:t>Imatge</a:t>
            </a:r>
            <a:r>
              <a:rPr lang="es-ES" dirty="0"/>
              <a:t>:</a:t>
            </a:r>
            <a:endParaRPr lang="ca-ES" dirty="0"/>
          </a:p>
        </p:txBody>
      </p:sp>
      <p:sp>
        <p:nvSpPr>
          <p:cNvPr id="42" name="Google Shape;260;g29bb40c2923_0_275">
            <a:extLst>
              <a:ext uri="{FF2B5EF4-FFF2-40B4-BE49-F238E27FC236}">
                <a16:creationId xmlns:a16="http://schemas.microsoft.com/office/drawing/2014/main" id="{1D5AE1A9-7866-9C23-E976-85B7FD058BF1}"/>
              </a:ext>
            </a:extLst>
          </p:cNvPr>
          <p:cNvSpPr/>
          <p:nvPr userDrawn="1"/>
        </p:nvSpPr>
        <p:spPr>
          <a:xfrm rot="5400000" flipH="1">
            <a:off x="5701713" y="379887"/>
            <a:ext cx="785400" cy="12188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EFFFBF6-30D2-0243-3F2C-60765CAE2F06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/>
              <a:t>www.camfic.cat</a:t>
            </a:r>
            <a:endParaRPr lang="ca-ES" sz="160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B3D2F14-8FC4-3578-8768-8995846BDD07}"/>
              </a:ext>
            </a:extLst>
          </p:cNvPr>
          <p:cNvSpPr/>
          <p:nvPr userDrawn="1"/>
        </p:nvSpPr>
        <p:spPr>
          <a:xfrm>
            <a:off x="2684664" y="6284040"/>
            <a:ext cx="9504161" cy="380520"/>
          </a:xfrm>
          <a:prstGeom prst="rect">
            <a:avLst/>
          </a:prstGeom>
          <a:solidFill>
            <a:srgbClr val="98C7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8" name="Marcador de texto 47">
            <a:extLst>
              <a:ext uri="{FF2B5EF4-FFF2-40B4-BE49-F238E27FC236}">
                <a16:creationId xmlns:a16="http://schemas.microsoft.com/office/drawing/2014/main" id="{A96C3AF8-A0C4-CA8A-38EA-967358147F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60512" y="790335"/>
            <a:ext cx="8648700" cy="3289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  <a:lvl2pPr marL="457063" indent="0">
              <a:buNone/>
              <a:defRPr/>
            </a:lvl2pPr>
          </a:lstStyle>
          <a:p>
            <a:pPr lvl="0"/>
            <a:r>
              <a:rPr lang="es-ES" dirty="0" err="1"/>
              <a:t>Subtítol</a:t>
            </a:r>
            <a:r>
              <a:rPr lang="es-ES" dirty="0"/>
              <a:t> de la </a:t>
            </a:r>
            <a:r>
              <a:rPr lang="es-ES" dirty="0" err="1"/>
              <a:t>pàgina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202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259;g29bb40c2923_0_275">
            <a:extLst>
              <a:ext uri="{FF2B5EF4-FFF2-40B4-BE49-F238E27FC236}">
                <a16:creationId xmlns:a16="http://schemas.microsoft.com/office/drawing/2014/main" id="{13D5B0A7-6997-7A60-372C-2B7063B01050}"/>
              </a:ext>
            </a:extLst>
          </p:cNvPr>
          <p:cNvSpPr/>
          <p:nvPr userDrawn="1"/>
        </p:nvSpPr>
        <p:spPr>
          <a:xfrm flipH="1">
            <a:off x="50" y="0"/>
            <a:ext cx="78519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Títol</a:t>
            </a:r>
            <a:r>
              <a:rPr lang="es-ES" dirty="0"/>
              <a:t> de la </a:t>
            </a:r>
            <a:r>
              <a:rPr lang="es-ES" dirty="0" err="1"/>
              <a:t>pàgina</a:t>
            </a:r>
            <a:r>
              <a:rPr lang="es-ES" dirty="0"/>
              <a:t> 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42" name="Google Shape;260;g29bb40c2923_0_275">
            <a:extLst>
              <a:ext uri="{FF2B5EF4-FFF2-40B4-BE49-F238E27FC236}">
                <a16:creationId xmlns:a16="http://schemas.microsoft.com/office/drawing/2014/main" id="{1D5AE1A9-7866-9C23-E976-85B7FD058BF1}"/>
              </a:ext>
            </a:extLst>
          </p:cNvPr>
          <p:cNvSpPr/>
          <p:nvPr userDrawn="1"/>
        </p:nvSpPr>
        <p:spPr>
          <a:xfrm rot="5400000" flipH="1">
            <a:off x="5701713" y="379887"/>
            <a:ext cx="785400" cy="12188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EFFFBF6-30D2-0243-3F2C-60765CAE2F06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/>
              <a:t>www.camfic.cat</a:t>
            </a:r>
            <a:endParaRPr lang="ca-ES" sz="160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B3D2F14-8FC4-3578-8768-8995846BDD07}"/>
              </a:ext>
            </a:extLst>
          </p:cNvPr>
          <p:cNvSpPr/>
          <p:nvPr userDrawn="1"/>
        </p:nvSpPr>
        <p:spPr>
          <a:xfrm>
            <a:off x="2684664" y="6284040"/>
            <a:ext cx="9504161" cy="380520"/>
          </a:xfrm>
          <a:prstGeom prst="rect">
            <a:avLst/>
          </a:prstGeom>
          <a:solidFill>
            <a:srgbClr val="98C7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6917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t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Títol</a:t>
            </a:r>
            <a:r>
              <a:rPr lang="es-ES" dirty="0"/>
              <a:t> de la </a:t>
            </a:r>
            <a:r>
              <a:rPr lang="es-ES" dirty="0" err="1"/>
              <a:t>pàgina</a:t>
            </a:r>
            <a:r>
              <a:rPr lang="es-ES" dirty="0"/>
              <a:t> 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AB20C6EF-D302-7657-4730-B5138A2D87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41413" y="1219200"/>
            <a:ext cx="10287000" cy="449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s-ES" dirty="0" err="1"/>
              <a:t>Imatge</a:t>
            </a:r>
            <a:r>
              <a:rPr lang="es-ES" dirty="0"/>
              <a:t>:</a:t>
            </a:r>
            <a:endParaRPr lang="ca-ES" dirty="0"/>
          </a:p>
        </p:txBody>
      </p:sp>
      <p:sp>
        <p:nvSpPr>
          <p:cNvPr id="42" name="Google Shape;260;g29bb40c2923_0_275">
            <a:extLst>
              <a:ext uri="{FF2B5EF4-FFF2-40B4-BE49-F238E27FC236}">
                <a16:creationId xmlns:a16="http://schemas.microsoft.com/office/drawing/2014/main" id="{1D5AE1A9-7866-9C23-E976-85B7FD058BF1}"/>
              </a:ext>
            </a:extLst>
          </p:cNvPr>
          <p:cNvSpPr/>
          <p:nvPr userDrawn="1"/>
        </p:nvSpPr>
        <p:spPr>
          <a:xfrm rot="5400000" flipH="1">
            <a:off x="5701713" y="379887"/>
            <a:ext cx="785400" cy="12188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EFFFBF6-30D2-0243-3F2C-60765CAE2F06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/>
              <a:t>www.camfic.cat</a:t>
            </a:r>
            <a:endParaRPr lang="ca-ES" sz="160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B3D2F14-8FC4-3578-8768-8995846BDD07}"/>
              </a:ext>
            </a:extLst>
          </p:cNvPr>
          <p:cNvSpPr/>
          <p:nvPr userDrawn="1"/>
        </p:nvSpPr>
        <p:spPr>
          <a:xfrm>
            <a:off x="2684664" y="6284040"/>
            <a:ext cx="9504161" cy="380520"/>
          </a:xfrm>
          <a:prstGeom prst="rect">
            <a:avLst/>
          </a:prstGeom>
          <a:solidFill>
            <a:srgbClr val="98C7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8532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ex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259;g29bb40c2923_0_275">
            <a:extLst>
              <a:ext uri="{FF2B5EF4-FFF2-40B4-BE49-F238E27FC236}">
                <a16:creationId xmlns:a16="http://schemas.microsoft.com/office/drawing/2014/main" id="{13D5B0A7-6997-7A60-372C-2B7063B01050}"/>
              </a:ext>
            </a:extLst>
          </p:cNvPr>
          <p:cNvSpPr/>
          <p:nvPr userDrawn="1"/>
        </p:nvSpPr>
        <p:spPr>
          <a:xfrm flipH="1">
            <a:off x="50" y="0"/>
            <a:ext cx="78519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/>
              <a:t>ÍNDEX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42" name="Google Shape;260;g29bb40c2923_0_275">
            <a:extLst>
              <a:ext uri="{FF2B5EF4-FFF2-40B4-BE49-F238E27FC236}">
                <a16:creationId xmlns:a16="http://schemas.microsoft.com/office/drawing/2014/main" id="{1D5AE1A9-7866-9C23-E976-85B7FD058BF1}"/>
              </a:ext>
            </a:extLst>
          </p:cNvPr>
          <p:cNvSpPr/>
          <p:nvPr userDrawn="1"/>
        </p:nvSpPr>
        <p:spPr>
          <a:xfrm rot="5400000" flipH="1">
            <a:off x="5701713" y="379887"/>
            <a:ext cx="785400" cy="12188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EFFFBF6-30D2-0243-3F2C-60765CAE2F06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/>
              <a:t>www.camfic.cat</a:t>
            </a:r>
            <a:endParaRPr lang="ca-ES" sz="160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B3D2F14-8FC4-3578-8768-8995846BDD07}"/>
              </a:ext>
            </a:extLst>
          </p:cNvPr>
          <p:cNvSpPr/>
          <p:nvPr userDrawn="1"/>
        </p:nvSpPr>
        <p:spPr>
          <a:xfrm>
            <a:off x="2684664" y="6284040"/>
            <a:ext cx="9504161" cy="380520"/>
          </a:xfrm>
          <a:prstGeom prst="rect">
            <a:avLst/>
          </a:prstGeom>
          <a:solidFill>
            <a:srgbClr val="98C7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4D3A3C8-752E-FE51-8246-6C6ACCC0C9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7612" y="1447800"/>
            <a:ext cx="4648200" cy="3429000"/>
          </a:xfrm>
          <a:prstGeom prst="rect">
            <a:avLst/>
          </a:prstGeom>
        </p:spPr>
        <p:txBody>
          <a:bodyPr/>
          <a:lstStyle>
            <a:lvl1pPr marL="228531" indent="-228531">
              <a:buClr>
                <a:srgbClr val="7ABB3B"/>
              </a:buClr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es-ES" dirty="0"/>
              <a:t>Segundo nivel</a:t>
            </a:r>
          </a:p>
          <a:p>
            <a:pPr lvl="0"/>
            <a:r>
              <a:rPr lang="es-ES" dirty="0"/>
              <a:t>Tercer nivel</a:t>
            </a:r>
          </a:p>
          <a:p>
            <a:pPr lvl="0"/>
            <a:r>
              <a:rPr lang="es-ES" dirty="0"/>
              <a:t>Cuarto nivel</a:t>
            </a:r>
          </a:p>
          <a:p>
            <a:pPr lvl="0"/>
            <a:r>
              <a:rPr lang="es-ES" dirty="0"/>
              <a:t>Quinto nivel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2834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solidFill>
            <a:srgbClr val="F2F2F2"/>
          </a:solidFill>
        </p:spPr>
        <p:txBody>
          <a:bodyPr/>
          <a:lstStyle>
            <a:lvl1pPr marL="0" indent="0">
              <a:buNone/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/>
              <a:t>TÍTOL DE LA PÀGINA 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DE88595A-4460-47B0-0D23-92FFD4222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44125" y="1829280"/>
            <a:ext cx="6221887" cy="685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7ABB3B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endParaRPr lang="es-ES" dirty="0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04938A06-5B05-9E5C-0291-8F01BFCD46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4600" y="2667000"/>
            <a:ext cx="62214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, sed do </a:t>
            </a:r>
            <a:r>
              <a:rPr lang="es-ES" dirty="0" err="1"/>
              <a:t>eiusmod</a:t>
            </a:r>
            <a:r>
              <a:rPr lang="es-ES" dirty="0"/>
              <a:t> </a:t>
            </a:r>
            <a:r>
              <a:rPr lang="es-ES" dirty="0" err="1"/>
              <a:t>tempor</a:t>
            </a:r>
            <a:r>
              <a:rPr lang="es-ES" dirty="0"/>
              <a:t> </a:t>
            </a:r>
            <a:r>
              <a:rPr lang="es-ES" dirty="0" err="1"/>
              <a:t>incididunt</a:t>
            </a:r>
            <a:r>
              <a:rPr lang="es-ES" dirty="0"/>
              <a:t> ut labore et </a:t>
            </a:r>
            <a:r>
              <a:rPr lang="es-ES" dirty="0" err="1"/>
              <a:t>dolore</a:t>
            </a:r>
            <a:r>
              <a:rPr lang="es-ES" dirty="0"/>
              <a:t> magna </a:t>
            </a:r>
            <a:r>
              <a:rPr lang="es-ES" dirty="0" err="1"/>
              <a:t>aliqua</a:t>
            </a:r>
            <a:r>
              <a:rPr lang="es-ES" dirty="0"/>
              <a:t>. Ut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veniam</a:t>
            </a:r>
            <a:r>
              <a:rPr lang="es-ES" dirty="0"/>
              <a:t>, quis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exercitation</a:t>
            </a:r>
            <a:r>
              <a:rPr lang="es-ES" dirty="0"/>
              <a:t> </a:t>
            </a:r>
            <a:r>
              <a:rPr lang="es-ES" dirty="0" err="1"/>
              <a:t>ullamco</a:t>
            </a:r>
            <a:r>
              <a:rPr lang="es-ES" dirty="0"/>
              <a:t> </a:t>
            </a:r>
            <a:r>
              <a:rPr lang="es-ES" dirty="0" err="1"/>
              <a:t>laboris</a:t>
            </a:r>
            <a:r>
              <a:rPr lang="es-ES" dirty="0"/>
              <a:t> </a:t>
            </a:r>
            <a:r>
              <a:rPr lang="es-ES" dirty="0" err="1"/>
              <a:t>nisi</a:t>
            </a:r>
            <a:r>
              <a:rPr lang="es-ES" dirty="0"/>
              <a:t> ut </a:t>
            </a:r>
            <a:r>
              <a:rPr lang="es-ES" dirty="0" err="1"/>
              <a:t>aliquip</a:t>
            </a:r>
            <a:r>
              <a:rPr lang="es-ES" dirty="0"/>
              <a:t> ex </a:t>
            </a:r>
            <a:r>
              <a:rPr lang="es-ES" dirty="0" err="1"/>
              <a:t>ea</a:t>
            </a:r>
            <a:r>
              <a:rPr lang="es-ES" dirty="0"/>
              <a:t> commodo </a:t>
            </a:r>
            <a:r>
              <a:rPr lang="es-ES" dirty="0" err="1"/>
              <a:t>consequat</a:t>
            </a:r>
            <a:r>
              <a:rPr lang="es-ES" dirty="0"/>
              <a:t>. </a:t>
            </a:r>
            <a:r>
              <a:rPr lang="es-ES" dirty="0" err="1"/>
              <a:t>Duis</a:t>
            </a:r>
            <a:r>
              <a:rPr lang="es-ES" dirty="0"/>
              <a:t> </a:t>
            </a:r>
            <a:r>
              <a:rPr lang="es-ES" dirty="0" err="1"/>
              <a:t>aute</a:t>
            </a:r>
            <a:r>
              <a:rPr lang="es-ES" dirty="0"/>
              <a:t> </a:t>
            </a:r>
            <a:r>
              <a:rPr lang="es-ES" dirty="0" err="1"/>
              <a:t>irure</a:t>
            </a:r>
            <a:r>
              <a:rPr lang="es-ES" dirty="0"/>
              <a:t> dolor in </a:t>
            </a:r>
            <a:r>
              <a:rPr lang="es-ES" dirty="0" err="1"/>
              <a:t>reprehenderit</a:t>
            </a:r>
            <a:r>
              <a:rPr lang="es-ES" dirty="0"/>
              <a:t> in </a:t>
            </a:r>
            <a:r>
              <a:rPr lang="es-ES" dirty="0" err="1"/>
              <a:t>voluptate</a:t>
            </a:r>
            <a:r>
              <a:rPr lang="es-ES" dirty="0"/>
              <a:t> </a:t>
            </a:r>
            <a:r>
              <a:rPr lang="es-ES" dirty="0" err="1"/>
              <a:t>velit</a:t>
            </a:r>
            <a:r>
              <a:rPr lang="es-ES" dirty="0"/>
              <a:t> </a:t>
            </a:r>
            <a:r>
              <a:rPr lang="es-ES" dirty="0" err="1"/>
              <a:t>esse</a:t>
            </a:r>
            <a:r>
              <a:rPr lang="es-ES" dirty="0"/>
              <a:t> </a:t>
            </a:r>
            <a:r>
              <a:rPr lang="es-ES" dirty="0" err="1"/>
              <a:t>cillum</a:t>
            </a:r>
            <a:r>
              <a:rPr lang="es-ES" dirty="0"/>
              <a:t> </a:t>
            </a:r>
            <a:r>
              <a:rPr lang="es-ES" dirty="0" err="1"/>
              <a:t>dolore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fugiat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pariatur</a:t>
            </a:r>
            <a:r>
              <a:rPr lang="es-ES" dirty="0"/>
              <a:t>. </a:t>
            </a:r>
            <a:r>
              <a:rPr lang="es-ES" dirty="0" err="1"/>
              <a:t>Excepteur</a:t>
            </a:r>
            <a:r>
              <a:rPr lang="es-ES" dirty="0"/>
              <a:t> </a:t>
            </a:r>
            <a:r>
              <a:rPr lang="es-ES" dirty="0" err="1"/>
              <a:t>sint</a:t>
            </a:r>
            <a:r>
              <a:rPr lang="es-ES" dirty="0"/>
              <a:t> </a:t>
            </a:r>
            <a:r>
              <a:rPr lang="es-ES" dirty="0" err="1"/>
              <a:t>occaecat</a:t>
            </a:r>
            <a:r>
              <a:rPr lang="es-ES" dirty="0"/>
              <a:t> </a:t>
            </a:r>
            <a:r>
              <a:rPr lang="es-ES" dirty="0" err="1"/>
              <a:t>cupidatat</a:t>
            </a:r>
            <a:r>
              <a:rPr lang="es-ES" dirty="0"/>
              <a:t> non </a:t>
            </a:r>
            <a:r>
              <a:rPr lang="es-ES" dirty="0" err="1"/>
              <a:t>proident</a:t>
            </a:r>
            <a:r>
              <a:rPr lang="es-ES" dirty="0"/>
              <a:t>, sunt in culpa qui </a:t>
            </a:r>
            <a:r>
              <a:rPr lang="es-ES" dirty="0" err="1"/>
              <a:t>officia</a:t>
            </a:r>
            <a:r>
              <a:rPr lang="es-ES" dirty="0"/>
              <a:t> </a:t>
            </a:r>
            <a:r>
              <a:rPr lang="es-ES" dirty="0" err="1"/>
              <a:t>deserunt</a:t>
            </a:r>
            <a:r>
              <a:rPr lang="es-ES" dirty="0"/>
              <a:t> </a:t>
            </a:r>
            <a:r>
              <a:rPr lang="es-ES" dirty="0" err="1"/>
              <a:t>mollit</a:t>
            </a:r>
            <a:r>
              <a:rPr lang="es-ES" dirty="0"/>
              <a:t> </a:t>
            </a:r>
            <a:r>
              <a:rPr lang="es-ES" dirty="0" err="1"/>
              <a:t>anim</a:t>
            </a:r>
            <a:r>
              <a:rPr lang="es-ES" dirty="0"/>
              <a:t> id </a:t>
            </a:r>
            <a:r>
              <a:rPr lang="es-ES" dirty="0" err="1"/>
              <a:t>est</a:t>
            </a:r>
            <a:r>
              <a:rPr lang="es-ES" dirty="0"/>
              <a:t> </a:t>
            </a:r>
            <a:r>
              <a:rPr lang="es-ES" dirty="0" err="1"/>
              <a:t>laborum</a:t>
            </a:r>
            <a:r>
              <a:rPr lang="es-ES" dirty="0"/>
              <a:t>.</a:t>
            </a:r>
            <a:endParaRPr lang="ca-ES" dirty="0"/>
          </a:p>
        </p:txBody>
      </p:sp>
      <p:sp>
        <p:nvSpPr>
          <p:cNvPr id="40" name="Marcador de posición de imagen 39">
            <a:extLst>
              <a:ext uri="{FF2B5EF4-FFF2-40B4-BE49-F238E27FC236}">
                <a16:creationId xmlns:a16="http://schemas.microsoft.com/office/drawing/2014/main" id="{AB20C6EF-D302-7657-4730-B5138A2D87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18413" y="1828800"/>
            <a:ext cx="3998912" cy="3886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s-ES" dirty="0" err="1"/>
              <a:t>Imatge</a:t>
            </a:r>
            <a:r>
              <a:rPr lang="es-ES" dirty="0"/>
              <a:t>:</a:t>
            </a:r>
            <a:endParaRPr lang="ca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6DF0A1-BB4F-0EB7-15BE-D5F5332B54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68011" y="770360"/>
            <a:ext cx="6298001" cy="372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 err="1"/>
              <a:t>Subtítol</a:t>
            </a:r>
            <a:r>
              <a:rPr lang="es-ES" dirty="0"/>
              <a:t> de la </a:t>
            </a:r>
            <a:r>
              <a:rPr lang="es-ES" dirty="0" err="1"/>
              <a:t>pàgina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210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F971F8E-90CE-7271-A255-D0E0EA656B60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pic>
        <p:nvPicPr>
          <p:cNvPr id="22" name="Imatge 21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CDFA5CD2-D3D3-BC26-358A-60017D61AE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612" y="228600"/>
            <a:ext cx="1255387" cy="380520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8D9EE388-7E7E-B18F-9465-495583C773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1412" y="199785"/>
            <a:ext cx="9067800" cy="438150"/>
          </a:xfrm>
          <a:prstGeom prst="rect">
            <a:avLst/>
          </a:prstGeom>
          <a:solidFill>
            <a:srgbClr val="F2F2F2"/>
          </a:solidFill>
        </p:spPr>
        <p:txBody>
          <a:bodyPr/>
          <a:lstStyle>
            <a:lvl1pPr marL="0" indent="0">
              <a:buNone/>
              <a:defRPr sz="3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s-ES" dirty="0"/>
              <a:t>TÍTOL DE LA PÀGINA </a:t>
            </a:r>
          </a:p>
        </p:txBody>
      </p:sp>
      <p:sp>
        <p:nvSpPr>
          <p:cNvPr id="30" name="Marcador de número de diapositiva 5">
            <a:extLst>
              <a:ext uri="{FF2B5EF4-FFF2-40B4-BE49-F238E27FC236}">
                <a16:creationId xmlns:a16="http://schemas.microsoft.com/office/drawing/2014/main" id="{F6C79653-EDB6-0162-7962-11A71F35FB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2682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 Cap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F116501-7032-EEB5-0342-024B5124D47C}"/>
              </a:ext>
            </a:extLst>
          </p:cNvPr>
          <p:cNvSpPr/>
          <p:nvPr/>
        </p:nvSpPr>
        <p:spPr>
          <a:xfrm>
            <a:off x="-1588" y="9001"/>
            <a:ext cx="1218882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9" dirty="0"/>
          </a:p>
        </p:txBody>
      </p:sp>
      <p:sp>
        <p:nvSpPr>
          <p:cNvPr id="7" name="Google Shape;259;g29bb40c2923_0_275">
            <a:extLst>
              <a:ext uri="{FF2B5EF4-FFF2-40B4-BE49-F238E27FC236}">
                <a16:creationId xmlns:a16="http://schemas.microsoft.com/office/drawing/2014/main" id="{94FA1B92-D486-EE7D-F601-D284B098780A}"/>
              </a:ext>
            </a:extLst>
          </p:cNvPr>
          <p:cNvSpPr/>
          <p:nvPr/>
        </p:nvSpPr>
        <p:spPr>
          <a:xfrm flipH="1">
            <a:off x="50" y="0"/>
            <a:ext cx="7851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60;g29bb40c2923_0_275">
            <a:extLst>
              <a:ext uri="{FF2B5EF4-FFF2-40B4-BE49-F238E27FC236}">
                <a16:creationId xmlns:a16="http://schemas.microsoft.com/office/drawing/2014/main" id="{21438F77-6225-EAAC-122B-6462F38DA99C}"/>
              </a:ext>
            </a:extLst>
          </p:cNvPr>
          <p:cNvSpPr/>
          <p:nvPr/>
        </p:nvSpPr>
        <p:spPr>
          <a:xfrm rot="5400000" flipH="1">
            <a:off x="6094310" y="772485"/>
            <a:ext cx="785400" cy="1140363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265;g29bb40c2923_0_275">
            <a:extLst>
              <a:ext uri="{FF2B5EF4-FFF2-40B4-BE49-F238E27FC236}">
                <a16:creationId xmlns:a16="http://schemas.microsoft.com/office/drawing/2014/main" id="{BC276484-043A-D13A-AADD-6B4BB7DC452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78024" y="6430469"/>
            <a:ext cx="2640487" cy="18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267;g29bb40c2923_0_275">
            <a:extLst>
              <a:ext uri="{FF2B5EF4-FFF2-40B4-BE49-F238E27FC236}">
                <a16:creationId xmlns:a16="http://schemas.microsoft.com/office/drawing/2014/main" id="{4E9A15CC-1F80-CC6C-A87D-6CCBB994DDA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642324" y="6430469"/>
            <a:ext cx="2640487" cy="18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atge 19" descr="Imatge que conté Font, Gràfics, disseny gràfic, text&#10;&#10;Descripció generada automàticament">
            <a:extLst>
              <a:ext uri="{FF2B5EF4-FFF2-40B4-BE49-F238E27FC236}">
                <a16:creationId xmlns:a16="http://schemas.microsoft.com/office/drawing/2014/main" id="{8311E997-C118-E4C7-AB64-2DFDB719E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718" y="6284040"/>
            <a:ext cx="1255387" cy="380520"/>
          </a:xfrm>
          <a:prstGeom prst="rect">
            <a:avLst/>
          </a:prstGeom>
        </p:spPr>
      </p:pic>
      <p:sp>
        <p:nvSpPr>
          <p:cNvPr id="3" name="Marcador de número de diapositiva 5">
            <a:extLst>
              <a:ext uri="{FF2B5EF4-FFF2-40B4-BE49-F238E27FC236}">
                <a16:creationId xmlns:a16="http://schemas.microsoft.com/office/drawing/2014/main" id="{5D19E4AE-49C5-E332-B8A7-3E2922C5F9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-76200" y="152400"/>
            <a:ext cx="912812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9BE91-3E09-4FBD-9F56-401223EB8FFA}" type="slidenum">
              <a:rPr lang="ca-ES" smtClean="0"/>
              <a:pPr/>
              <a:t>‹Nº›</a:t>
            </a:fld>
            <a:endParaRPr lang="ca-E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F02C388-7FBC-A844-65E0-DDB37B4B14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7174" y="2057400"/>
            <a:ext cx="3717924" cy="24384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lang="es-ES" sz="3600" kern="1200" dirty="0" smtClean="0">
                <a:solidFill>
                  <a:srgbClr val="B7B7B7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/>
              <a:t>TÍTOL DEL CAPÍTOL</a:t>
            </a:r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0006B1A8-60EF-1E4B-223B-186C345969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35922" y="0"/>
            <a:ext cx="6846889" cy="6081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s-ES" sz="39988" b="0" i="0" u="none" strike="noStrike" kern="1200" cap="none" dirty="0" smtClean="0">
                <a:solidFill>
                  <a:srgbClr val="B7B7B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s-ES" dirty="0"/>
              <a:t>02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2395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B2EA0A1-5CA8-4A96-EBEA-B87DD97F1F18}"/>
              </a:ext>
            </a:extLst>
          </p:cNvPr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9" dirty="0"/>
          </a:p>
        </p:txBody>
      </p:sp>
      <p:sp>
        <p:nvSpPr>
          <p:cNvPr id="8" name="Google Shape;273;g29d5ecdd936_0_0">
            <a:extLst>
              <a:ext uri="{FF2B5EF4-FFF2-40B4-BE49-F238E27FC236}">
                <a16:creationId xmlns:a16="http://schemas.microsoft.com/office/drawing/2014/main" id="{3AAABB3F-0A4D-2CBC-811C-AE7F0E56A19B}"/>
              </a:ext>
            </a:extLst>
          </p:cNvPr>
          <p:cNvSpPr/>
          <p:nvPr/>
        </p:nvSpPr>
        <p:spPr>
          <a:xfrm>
            <a:off x="0" y="0"/>
            <a:ext cx="12188875" cy="6075000"/>
          </a:xfrm>
          <a:prstGeom prst="rect">
            <a:avLst/>
          </a:prstGeom>
          <a:solidFill>
            <a:srgbClr val="84B037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0" i="0" u="none" strike="noStrike" cap="none" dirty="0">
              <a:solidFill>
                <a:srgbClr val="097688"/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9" name="Google Shape;274;g29d5ecdd936_0_0">
            <a:extLst>
              <a:ext uri="{FF2B5EF4-FFF2-40B4-BE49-F238E27FC236}">
                <a16:creationId xmlns:a16="http://schemas.microsoft.com/office/drawing/2014/main" id="{AAD98DB5-DA0F-8641-88C1-A05501F88514}"/>
              </a:ext>
            </a:extLst>
          </p:cNvPr>
          <p:cNvSpPr txBox="1"/>
          <p:nvPr/>
        </p:nvSpPr>
        <p:spPr>
          <a:xfrm>
            <a:off x="1189353" y="179800"/>
            <a:ext cx="3232558" cy="5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1" tIns="91401" rIns="91401" bIns="91401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11" name="Google Shape;276;g29d5ecdd936_0_0">
            <a:extLst>
              <a:ext uri="{FF2B5EF4-FFF2-40B4-BE49-F238E27FC236}">
                <a16:creationId xmlns:a16="http://schemas.microsoft.com/office/drawing/2014/main" id="{0161787C-6C0F-5838-8E87-FE5E878D8D3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78024" y="6430469"/>
            <a:ext cx="2640487" cy="18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278;g29d5ecdd936_0_0">
            <a:extLst>
              <a:ext uri="{FF2B5EF4-FFF2-40B4-BE49-F238E27FC236}">
                <a16:creationId xmlns:a16="http://schemas.microsoft.com/office/drawing/2014/main" id="{4F2CAF94-71D8-A90D-68FB-ED0E5D71954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642324" y="6430469"/>
            <a:ext cx="2640487" cy="188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361;g29bb40c2923_0_1762">
            <a:extLst>
              <a:ext uri="{FF2B5EF4-FFF2-40B4-BE49-F238E27FC236}">
                <a16:creationId xmlns:a16="http://schemas.microsoft.com/office/drawing/2014/main" id="{ED5AC11C-CA47-4324-9405-3A69D42B6E26}"/>
              </a:ext>
            </a:extLst>
          </p:cNvPr>
          <p:cNvSpPr txBox="1"/>
          <p:nvPr/>
        </p:nvSpPr>
        <p:spPr>
          <a:xfrm>
            <a:off x="2403774" y="2068350"/>
            <a:ext cx="8166573" cy="19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1" tIns="91401" rIns="91401" bIns="91401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99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br>
              <a:rPr lang="es-ES" sz="1799" b="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799" b="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Imatge 11" descr="Imatge 11">
            <a:extLst>
              <a:ext uri="{FF2B5EF4-FFF2-40B4-BE49-F238E27FC236}">
                <a16:creationId xmlns:a16="http://schemas.microsoft.com/office/drawing/2014/main" id="{DBE399E1-2DB7-F10E-65FE-FB4FB3717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84812" y="5105400"/>
            <a:ext cx="1495050" cy="43082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70FA0BA5-AC96-1474-C88E-C4F48371F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78024" y="1927125"/>
            <a:ext cx="5867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063" indent="0">
              <a:buNone/>
              <a:defRPr/>
            </a:lvl2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4126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59;g29bb40c2923_0_275">
            <a:extLst>
              <a:ext uri="{FF2B5EF4-FFF2-40B4-BE49-F238E27FC236}">
                <a16:creationId xmlns:a16="http://schemas.microsoft.com/office/drawing/2014/main" id="{4ABC2957-2E95-F1C4-AB69-015879D9C554}"/>
              </a:ext>
            </a:extLst>
          </p:cNvPr>
          <p:cNvSpPr/>
          <p:nvPr/>
        </p:nvSpPr>
        <p:spPr>
          <a:xfrm flipH="1">
            <a:off x="0" y="0"/>
            <a:ext cx="7851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59;g29bb40c2923_0_275">
            <a:extLst>
              <a:ext uri="{FF2B5EF4-FFF2-40B4-BE49-F238E27FC236}">
                <a16:creationId xmlns:a16="http://schemas.microsoft.com/office/drawing/2014/main" id="{769B6140-A97C-7ADA-6B72-C1B3F1F85289}"/>
              </a:ext>
            </a:extLst>
          </p:cNvPr>
          <p:cNvSpPr/>
          <p:nvPr/>
        </p:nvSpPr>
        <p:spPr>
          <a:xfrm rot="5400000" flipH="1">
            <a:off x="5701713" y="370889"/>
            <a:ext cx="785400" cy="121888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180B901-9C21-FDC6-E34E-187815539E44}"/>
              </a:ext>
            </a:extLst>
          </p:cNvPr>
          <p:cNvSpPr/>
          <p:nvPr userDrawn="1"/>
        </p:nvSpPr>
        <p:spPr>
          <a:xfrm>
            <a:off x="0" y="6284040"/>
            <a:ext cx="2589212" cy="380520"/>
          </a:xfrm>
          <a:prstGeom prst="rect">
            <a:avLst/>
          </a:prstGeom>
          <a:solidFill>
            <a:srgbClr val="0B5D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www.camfic.cat</a:t>
            </a:r>
            <a:endParaRPr lang="ca-ES" sz="16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697C253-4AC2-4A24-A7E4-DFB270CDDC23}"/>
              </a:ext>
            </a:extLst>
          </p:cNvPr>
          <p:cNvSpPr/>
          <p:nvPr userDrawn="1"/>
        </p:nvSpPr>
        <p:spPr>
          <a:xfrm>
            <a:off x="2684664" y="6284040"/>
            <a:ext cx="9504161" cy="380520"/>
          </a:xfrm>
          <a:prstGeom prst="rect">
            <a:avLst/>
          </a:prstGeom>
          <a:solidFill>
            <a:srgbClr val="98C7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759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9" r:id="rId3"/>
    <p:sldLayoutId id="2147483688" r:id="rId4"/>
    <p:sldLayoutId id="2147483687" r:id="rId5"/>
    <p:sldLayoutId id="2147483686" r:id="rId6"/>
    <p:sldLayoutId id="2147483690" r:id="rId7"/>
    <p:sldLayoutId id="2147483683" r:id="rId8"/>
    <p:sldLayoutId id="2147483685" r:id="rId9"/>
  </p:sldLayoutIdLs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192E0-9982-246D-2AA9-5B7276444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4212" y="1570118"/>
            <a:ext cx="7520254" cy="1253352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FCC0CA4-A72F-FB1C-B7C9-5D328E15A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4212" y="4123308"/>
            <a:ext cx="7507879" cy="677292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5AD69F-9286-C2E1-5F29-CFE09A34FA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93623" y="4953000"/>
            <a:ext cx="7507878" cy="1295400"/>
          </a:xfrm>
        </p:spPr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817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5E6E2D9-BD0E-F79C-E382-867893B63A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984AFB9-EF1B-2F71-4153-2A78BF245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69BE91-3E09-4FBD-9F56-401223EB8FFA}" type="slidenum">
              <a:rPr lang="ca-ES" smtClean="0"/>
              <a:pPr/>
              <a:t>2</a:t>
            </a:fld>
            <a:endParaRPr lang="ca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92AA6A-42B1-3574-4123-2D79CEB2A9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0271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8A357EE-BC3A-DEB3-7D86-9CA949E20A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a-ES" b="1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899DC78-6694-81CE-E3E3-B0C93AA365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69BE91-3E09-4FBD-9F56-401223EB8FFA}" type="slidenum">
              <a:rPr lang="ca-ES" smtClean="0"/>
              <a:pPr/>
              <a:t>3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26447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4739C06-49A3-9F3F-FF19-66348B3FB2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a-ES" b="1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F310B371-556C-CFF1-99FB-9BF33658B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69BE91-3E09-4FBD-9F56-401223EB8FFA}" type="slidenum">
              <a:rPr lang="ca-ES" smtClean="0"/>
              <a:pPr/>
              <a:t>4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7896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A7087632-8557-0EA6-6A10-FC70AFF526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3271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camfic</Template>
  <TotalTime>545</TotalTime>
  <Words>3</Words>
  <Application>Microsoft Office PowerPoint</Application>
  <PresentationFormat>Personalizado</PresentationFormat>
  <Paragraphs>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de l'Office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DEL TUTOR</dc:title>
  <dc:creator>CAMFiC</dc:creator>
  <cp:keywords>MANUAL DEL TUTOR</cp:keywords>
  <cp:lastModifiedBy>Joan Casas</cp:lastModifiedBy>
  <cp:revision>39</cp:revision>
  <dcterms:created xsi:type="dcterms:W3CDTF">2017-03-27T19:09:21Z</dcterms:created>
  <dcterms:modified xsi:type="dcterms:W3CDTF">2024-04-22T12:02:56Z</dcterms:modified>
</cp:coreProperties>
</file>